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9" r:id="rId4"/>
    <p:sldId id="257" r:id="rId5"/>
    <p:sldId id="258" r:id="rId6"/>
    <p:sldId id="261" r:id="rId7"/>
    <p:sldId id="260" r:id="rId8"/>
    <p:sldId id="262" r:id="rId9"/>
    <p:sldId id="263" r:id="rId10"/>
    <p:sldId id="268" r:id="rId11"/>
    <p:sldId id="273" r:id="rId12"/>
    <p:sldId id="269" r:id="rId13"/>
    <p:sldId id="270" r:id="rId14"/>
    <p:sldId id="272" r:id="rId15"/>
    <p:sldId id="271" r:id="rId16"/>
    <p:sldId id="274" r:id="rId17"/>
    <p:sldId id="276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84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37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03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9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28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43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81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90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06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28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68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E7A85-9D2C-4B9A-8342-DA3C818D6D2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494C5-C457-4964-89ED-089473E28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05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Context Encoders: Feature Learning by </a:t>
            </a:r>
            <a:r>
              <a:rPr lang="en-US" altLang="zh-TW" dirty="0" err="1" smtClean="0"/>
              <a:t>Inpainting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937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609"/>
            <a:ext cx="2563779" cy="523220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CycleGAN</a:t>
            </a:r>
            <a:r>
              <a:rPr lang="en-US" altLang="zh-TW" sz="2800" dirty="0" smtClean="0">
                <a:solidFill>
                  <a:schemeClr val="bg1"/>
                </a:solidFill>
              </a:rPr>
              <a:t>[2017]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9773" y="1804256"/>
            <a:ext cx="6829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https://blog.csdn.net/jiongnima/article/details/80113976#comments</a:t>
            </a:r>
            <a:endParaRPr lang="en-US" altLang="zh-TW" dirty="0" smtClean="0"/>
          </a:p>
          <a:p>
            <a:r>
              <a:rPr lang="en-US" altLang="zh-TW" dirty="0" smtClean="0"/>
              <a:t>https://zhuanlan.zhihu.com/p/28342644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163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609"/>
            <a:ext cx="2563779" cy="523220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CycleGAN</a:t>
            </a:r>
            <a:r>
              <a:rPr lang="en-US" altLang="zh-TW" sz="2800" dirty="0" smtClean="0">
                <a:solidFill>
                  <a:schemeClr val="bg1"/>
                </a:solidFill>
              </a:rPr>
              <a:t>[2017]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7" y="313039"/>
            <a:ext cx="4154616" cy="62319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1072" y="142377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貓狗之間的互相轉換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8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609"/>
            <a:ext cx="2563779" cy="523220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CycleGAN</a:t>
            </a:r>
            <a:r>
              <a:rPr lang="en-US" altLang="zh-TW" sz="2800" dirty="0" smtClean="0">
                <a:solidFill>
                  <a:schemeClr val="bg1"/>
                </a:solidFill>
              </a:rPr>
              <a:t>[2017]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292" y="1250504"/>
            <a:ext cx="7399637" cy="53647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23537" y="548386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自動將某一類圖片轉換成另外一類圖片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203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609"/>
            <a:ext cx="2563779" cy="523220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CycleGAN</a:t>
            </a:r>
            <a:r>
              <a:rPr lang="en-US" altLang="zh-TW" sz="2800" dirty="0" smtClean="0">
                <a:solidFill>
                  <a:schemeClr val="bg1"/>
                </a:solidFill>
              </a:rPr>
              <a:t>[2017]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91481" y="5176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將一副印象派畫家莫内的畫作轉化為相片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同時可將相片轉化成印象派畫作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35" y="1648726"/>
            <a:ext cx="111061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2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609"/>
            <a:ext cx="2563779" cy="523220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CycleGAN</a:t>
            </a:r>
            <a:r>
              <a:rPr lang="en-US" altLang="zh-TW" sz="2800" dirty="0" smtClean="0">
                <a:solidFill>
                  <a:schemeClr val="bg1"/>
                </a:solidFill>
              </a:rPr>
              <a:t>[2017]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93399" y="517609"/>
            <a:ext cx="6750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200" dirty="0"/>
              <a:t>將油畫中的場景還原成現實中的照片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399" y="1392451"/>
            <a:ext cx="8476652" cy="515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2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609"/>
            <a:ext cx="2563779" cy="523220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CycleGAN</a:t>
            </a:r>
            <a:r>
              <a:rPr lang="en-US" altLang="zh-TW" sz="2800" dirty="0" smtClean="0">
                <a:solidFill>
                  <a:schemeClr val="bg1"/>
                </a:solidFill>
              </a:rPr>
              <a:t>[2017]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93399" y="517609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3200" kern="100" dirty="0">
                <a:solidFill>
                  <a:srgbClr val="1A1A1A"/>
                </a:solidFill>
                <a:latin typeface="Microsoft YaHei" panose="020B0503020204020204" pitchFamily="34" charset="-122"/>
                <a:cs typeface="Times New Roman" panose="02020603050405020304" pitchFamily="18" charset="0"/>
              </a:rPr>
              <a:t>把照片轉換成油畫風格</a:t>
            </a:r>
            <a:r>
              <a:rPr lang="zh-TW" altLang="zh-TW" sz="3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24" y="1102384"/>
            <a:ext cx="9317070" cy="55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17609"/>
            <a:ext cx="2563779" cy="523220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chemeClr val="bg1"/>
                </a:solidFill>
              </a:rPr>
              <a:t>CycleGAN</a:t>
            </a:r>
            <a:r>
              <a:rPr lang="en-US" altLang="zh-TW" sz="2800" dirty="0" smtClean="0">
                <a:solidFill>
                  <a:schemeClr val="bg1"/>
                </a:solidFill>
              </a:rPr>
              <a:t>[2017]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1072" y="1423772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</a:t>
            </a:r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CycleGAN</a:t>
            </a:r>
            <a:r>
              <a:rPr lang="zh-TW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</a:t>
            </a:r>
            <a:r>
              <a:rPr lang="zh-TW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脫掉女優衣服的模型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142" y="881963"/>
            <a:ext cx="6858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6606" y="6085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https://www.leiphone.com/news/201706/feaYeOeyO7ZVvbuZ.html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633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15" y="145106"/>
            <a:ext cx="3662215" cy="65106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75305" y="583512"/>
            <a:ext cx="533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https://mp.weixin.qq.com/s/rAjeTEBqxhJhiP63_dukGQ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6368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13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65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Context Encoders: Feature Learning by </a:t>
            </a:r>
            <a:r>
              <a:rPr lang="en-US" altLang="zh-TW" sz="3600" dirty="0" err="1" smtClean="0"/>
              <a:t>Inpainting</a:t>
            </a:r>
            <a:r>
              <a:rPr lang="en-US" altLang="zh-TW" sz="3600" dirty="0" smtClean="0"/>
              <a:t>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1099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628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8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Context Encoders: Feature Learning by </a:t>
            </a:r>
            <a:r>
              <a:rPr lang="en-US" altLang="zh-TW" dirty="0" err="1" smtClean="0"/>
              <a:t>Inpainting</a:t>
            </a:r>
            <a:r>
              <a:rPr lang="en-US" altLang="zh-TW" dirty="0" smtClean="0"/>
              <a:t> </a:t>
            </a:r>
            <a:r>
              <a:rPr lang="en-US" altLang="zh-TW" dirty="0" smtClean="0"/>
              <a:t>https://blog.csdn.net/feitianlzk/article/details/82254719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318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717" y="628735"/>
            <a:ext cx="9330679" cy="593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8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103" y="1027906"/>
            <a:ext cx="11029643" cy="53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8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19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8156" y="911225"/>
            <a:ext cx="10515600" cy="1123521"/>
          </a:xfrm>
        </p:spPr>
        <p:txBody>
          <a:bodyPr/>
          <a:lstStyle/>
          <a:p>
            <a:r>
              <a:rPr lang="zh-CN" altLang="en-US" b="1" dirty="0" smtClean="0"/>
              <a:t>詳解</a:t>
            </a:r>
            <a:r>
              <a:rPr lang="en-US" altLang="zh-CN" b="1" dirty="0" smtClean="0"/>
              <a:t>GAN</a:t>
            </a:r>
            <a:r>
              <a:rPr lang="zh-CN" altLang="en-US" b="1" dirty="0" smtClean="0"/>
              <a:t>代碼之搭建並詳解</a:t>
            </a:r>
            <a:r>
              <a:rPr lang="en-US" altLang="zh-CN" b="1" dirty="0" smtClean="0"/>
              <a:t>CGAN</a:t>
            </a:r>
            <a:r>
              <a:rPr lang="zh-CN" altLang="en-US" b="1" dirty="0" smtClean="0"/>
              <a:t>代碼</a:t>
            </a:r>
          </a:p>
          <a:p>
            <a:r>
              <a:rPr lang="en-US" altLang="zh-TW" dirty="0" smtClean="0"/>
              <a:t>https://blog.csdn.net/jiongnima/article/details/80209239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96779" y="2352066"/>
            <a:ext cx="39047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(1) train.py </a:t>
            </a:r>
            <a:r>
              <a:rPr lang="zh-TW" altLang="en-US" dirty="0" smtClean="0"/>
              <a:t>訓練的主控程式</a:t>
            </a:r>
          </a:p>
          <a:p>
            <a:r>
              <a:rPr lang="en-US" altLang="zh-TW" dirty="0" smtClean="0"/>
              <a:t>(2) image_reader.py </a:t>
            </a:r>
            <a:r>
              <a:rPr lang="zh-TW" altLang="en-US" dirty="0" smtClean="0"/>
              <a:t>資料讀取介面</a:t>
            </a:r>
          </a:p>
          <a:p>
            <a:r>
              <a:rPr lang="en-US" altLang="zh-TW" dirty="0" smtClean="0"/>
              <a:t>(3) net.py </a:t>
            </a:r>
            <a:r>
              <a:rPr lang="zh-TW" altLang="en-US" dirty="0" smtClean="0"/>
              <a:t>定義網路結構</a:t>
            </a:r>
          </a:p>
          <a:p>
            <a:r>
              <a:rPr lang="en-US" altLang="zh-TW" dirty="0" smtClean="0"/>
              <a:t>(4) evaluate.py </a:t>
            </a:r>
            <a:r>
              <a:rPr lang="zh-TW" altLang="en-US" dirty="0" smtClean="0"/>
              <a:t>測試的主控程式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訓練時使用到的檔是</a:t>
            </a:r>
            <a:r>
              <a:rPr lang="en-US" altLang="zh-TW" dirty="0" smtClean="0"/>
              <a:t>(1)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(2)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(3)</a:t>
            </a:r>
            <a:r>
              <a:rPr lang="zh-TW" altLang="en-US" dirty="0" smtClean="0"/>
              <a:t>項</a:t>
            </a:r>
            <a:endParaRPr lang="en-US" altLang="zh-TW" dirty="0" smtClean="0"/>
          </a:p>
          <a:p>
            <a:r>
              <a:rPr lang="zh-TW" altLang="en-US" dirty="0" smtClean="0"/>
              <a:t>測試時使用到的檔時</a:t>
            </a:r>
            <a:r>
              <a:rPr lang="en-US" altLang="zh-TW" dirty="0" smtClean="0"/>
              <a:t>(2)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(3)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(4)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50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59" y="729992"/>
            <a:ext cx="6535643" cy="55637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38019" y="3261257"/>
            <a:ext cx="4117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y</a:t>
            </a:r>
            <a:r>
              <a:rPr lang="zh-TW" altLang="en-US" dirty="0" smtClean="0"/>
              <a:t>可以是任何類型的資料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可以是類別標籤，或者其他類型的資料等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972453" y="1467176"/>
            <a:ext cx="300520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在生成器的輸入和判別器的輸入中都加入了條件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38019" y="4554827"/>
            <a:ext cx="38566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目的是有條件地監督生成器生成的資料，使得生成器生成結果的方式不是完全自由無監督的。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6853881" y="1804086"/>
            <a:ext cx="1070919" cy="5272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5837021" y="1956486"/>
            <a:ext cx="2111605" cy="35216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1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err="1" smtClean="0"/>
              <a:t>CycleGAN</a:t>
            </a:r>
            <a:r>
              <a:rPr lang="en-US" altLang="zh-TW" sz="4800" dirty="0" smtClean="0"/>
              <a:t>[2017]</a:t>
            </a:r>
            <a:endParaRPr lang="zh-TW" altLang="en-US" sz="4800" dirty="0"/>
          </a:p>
        </p:txBody>
      </p:sp>
      <p:sp>
        <p:nvSpPr>
          <p:cNvPr id="5" name="矩形 4"/>
          <p:cNvSpPr/>
          <p:nvPr/>
        </p:nvSpPr>
        <p:spPr>
          <a:xfrm>
            <a:off x="2331308" y="4522743"/>
            <a:ext cx="4670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solidFill>
                  <a:schemeClr val="bg1"/>
                </a:solidFill>
              </a:rPr>
              <a:t>自動將某一類圖片轉換成另外一類</a:t>
            </a:r>
            <a:r>
              <a:rPr lang="zh-TW" altLang="zh-TW" dirty="0" smtClean="0">
                <a:solidFill>
                  <a:schemeClr val="bg1"/>
                </a:solidFill>
              </a:rPr>
              <a:t>圖片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zh-TW" altLang="en-US" dirty="0" smtClean="0">
                <a:solidFill>
                  <a:schemeClr val="bg1"/>
                </a:solidFill>
              </a:rPr>
              <a:t>女人變成男人，男人變成女人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zh-TW" altLang="en-US" dirty="0" smtClean="0">
                <a:solidFill>
                  <a:schemeClr val="bg1"/>
                </a:solidFill>
              </a:rPr>
              <a:t>貓狗之間的互相轉換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zh-TW" altLang="en-US" dirty="0" smtClean="0">
                <a:solidFill>
                  <a:schemeClr val="bg1"/>
                </a:solidFill>
              </a:rPr>
              <a:t>去除圖片中的馬賽克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3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328</Words>
  <Application>Microsoft Office PowerPoint</Application>
  <PresentationFormat>寬螢幕</PresentationFormat>
  <Paragraphs>39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Microsoft YaHei</vt:lpstr>
      <vt:lpstr>宋体</vt:lpstr>
      <vt:lpstr>新細明體</vt:lpstr>
      <vt:lpstr>Arial</vt:lpstr>
      <vt:lpstr>Calibri</vt:lpstr>
      <vt:lpstr>Calibri Light</vt:lpstr>
      <vt:lpstr>Times New Roman</vt:lpstr>
      <vt:lpstr>Office 佈景主題</vt:lpstr>
      <vt:lpstr>Context Encoders: Feature Learning by Inpainting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Encoders: Feature Learning by Inpainting </dc:title>
  <dc:creator>BREAKALLCTF{Letmeseesee}</dc:creator>
  <cp:lastModifiedBy>BREAKALLCTF{Letmeseesee}</cp:lastModifiedBy>
  <cp:revision>5</cp:revision>
  <dcterms:created xsi:type="dcterms:W3CDTF">2018-11-19T03:50:49Z</dcterms:created>
  <dcterms:modified xsi:type="dcterms:W3CDTF">2018-11-19T05:01:29Z</dcterms:modified>
</cp:coreProperties>
</file>